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97675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EAEAEA"/>
    <a:srgbClr val="5F5F5F"/>
    <a:srgbClr val="B2B2B2"/>
    <a:srgbClr val="FFFFFF"/>
    <a:srgbClr val="4D4D4D"/>
    <a:srgbClr val="77777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724" autoAdjust="0"/>
  </p:normalViewPr>
  <p:slideViewPr>
    <p:cSldViewPr>
      <p:cViewPr>
        <p:scale>
          <a:sx n="75" d="100"/>
          <a:sy n="75" d="100"/>
        </p:scale>
        <p:origin x="-642" y="172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6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299C6-D685-4CC1-A43E-A0F71BA518DC}" type="datetimeFigureOut">
              <a:rPr lang="en-GB" smtClean="0"/>
              <a:pPr/>
              <a:t>13/11/2017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7725" y="741363"/>
            <a:ext cx="25622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B6CC51-D587-402C-86B1-92D9B78DC00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6CC51-D587-402C-86B1-92D9B78DC003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C6B88-EFDC-4DC4-9954-89137AE37F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79A3A-C38E-42D0-9F9B-92E009B90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A8080-C847-46E7-A168-A64CCB591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AB597-32CB-461F-B20C-EF12EAB4F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5F0BB-AC75-4AC2-9372-E7300013D2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248CE-3ED0-4859-8879-14273780C0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F1750-EA1B-4173-8A72-06D2C9CA0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A2551-302D-43B4-A2D2-E90B436E5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14FC7-3A1C-47A4-8162-07B35A3CE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EB862-BE14-4B7D-BA1F-6ACD127018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56964-0CFD-46EF-BB73-5F48BE6D7D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FB01A2F-E5F4-4A4B-AB88-4A09BA5789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Space Folding Table Beech - Side Sho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6632" y="1639369"/>
            <a:ext cx="4248472" cy="2161503"/>
          </a:xfrm>
          <a:prstGeom prst="rect">
            <a:avLst/>
          </a:prstGeom>
        </p:spPr>
      </p:pic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0" y="0"/>
            <a:ext cx="6858000" cy="99060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51" name="Text Box 8"/>
          <p:cNvSpPr txBox="1">
            <a:spLocks noChangeArrowheads="1"/>
          </p:cNvSpPr>
          <p:nvPr/>
        </p:nvSpPr>
        <p:spPr bwMode="auto">
          <a:xfrm>
            <a:off x="3212976" y="1208584"/>
            <a:ext cx="3311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400" b="1" dirty="0">
                <a:solidFill>
                  <a:srgbClr val="4D4D4D"/>
                </a:solidFill>
              </a:rPr>
              <a:t>PRODUCT </a:t>
            </a:r>
            <a:r>
              <a:rPr lang="en-GB" sz="1400" b="1" dirty="0" smtClean="0">
                <a:solidFill>
                  <a:srgbClr val="4D4D4D"/>
                </a:solidFill>
              </a:rPr>
              <a:t>SHEET</a:t>
            </a:r>
            <a:r>
              <a:rPr lang="en-GB" sz="1400" u="sng" dirty="0" smtClean="0">
                <a:solidFill>
                  <a:schemeClr val="bg2"/>
                </a:solidFill>
              </a:rPr>
              <a:t> </a:t>
            </a:r>
            <a:endParaRPr lang="en-US" sz="1400" u="sng" dirty="0">
              <a:solidFill>
                <a:schemeClr val="bg2"/>
              </a:solidFill>
            </a:endParaRPr>
          </a:p>
        </p:txBody>
      </p:sp>
      <p:sp>
        <p:nvSpPr>
          <p:cNvPr id="2052" name="Text Box 14"/>
          <p:cNvSpPr txBox="1">
            <a:spLocks noChangeArrowheads="1"/>
          </p:cNvSpPr>
          <p:nvPr/>
        </p:nvSpPr>
        <p:spPr bwMode="auto">
          <a:xfrm>
            <a:off x="1844824" y="848544"/>
            <a:ext cx="46813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b="1" dirty="0" smtClean="0">
                <a:solidFill>
                  <a:srgbClr val="4D4D4D"/>
                </a:solidFill>
              </a:rPr>
              <a:t>SPACE FOLDING TABLE</a:t>
            </a:r>
            <a:endParaRPr lang="en-US" b="1" dirty="0">
              <a:solidFill>
                <a:srgbClr val="4D4D4D"/>
              </a:solidFill>
            </a:endParaRPr>
          </a:p>
        </p:txBody>
      </p:sp>
      <p:sp>
        <p:nvSpPr>
          <p:cNvPr id="2053" name="Text Box 16"/>
          <p:cNvSpPr txBox="1">
            <a:spLocks noChangeArrowheads="1"/>
          </p:cNvSpPr>
          <p:nvPr/>
        </p:nvSpPr>
        <p:spPr bwMode="auto">
          <a:xfrm>
            <a:off x="3933056" y="1623864"/>
            <a:ext cx="251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400" dirty="0" smtClean="0">
                <a:solidFill>
                  <a:srgbClr val="4D4D4D"/>
                </a:solidFill>
              </a:rPr>
              <a:t>FURNITURE </a:t>
            </a:r>
            <a:endParaRPr lang="en-US" sz="1400" dirty="0">
              <a:solidFill>
                <a:srgbClr val="4D4D4D"/>
              </a:solidFill>
            </a:endParaRPr>
          </a:p>
        </p:txBody>
      </p:sp>
      <p:sp>
        <p:nvSpPr>
          <p:cNvPr id="2054" name="Text Box 36"/>
          <p:cNvSpPr txBox="1">
            <a:spLocks noChangeArrowheads="1"/>
          </p:cNvSpPr>
          <p:nvPr/>
        </p:nvSpPr>
        <p:spPr bwMode="auto">
          <a:xfrm>
            <a:off x="549275" y="4881563"/>
            <a:ext cx="4535488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endParaRPr lang="en-GB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65" name="Text Box 49"/>
          <p:cNvSpPr txBox="1">
            <a:spLocks noChangeArrowheads="1"/>
          </p:cNvSpPr>
          <p:nvPr/>
        </p:nvSpPr>
        <p:spPr bwMode="auto">
          <a:xfrm>
            <a:off x="620713" y="4881563"/>
            <a:ext cx="2736850" cy="284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  <a:p>
            <a:pPr>
              <a:spcBef>
                <a:spcPct val="50000"/>
              </a:spcBef>
            </a:pPr>
            <a:endParaRPr lang="en-GB"/>
          </a:p>
          <a:p>
            <a:pPr>
              <a:spcBef>
                <a:spcPct val="50000"/>
              </a:spcBef>
            </a:pPr>
            <a:endParaRPr lang="en-GB"/>
          </a:p>
          <a:p>
            <a:pPr>
              <a:spcBef>
                <a:spcPct val="50000"/>
              </a:spcBef>
            </a:pPr>
            <a:endParaRPr lang="en-GB"/>
          </a:p>
          <a:p>
            <a:pPr>
              <a:spcBef>
                <a:spcPct val="50000"/>
              </a:spcBef>
            </a:pPr>
            <a:endParaRPr lang="en-GB"/>
          </a:p>
          <a:p>
            <a:pPr>
              <a:spcBef>
                <a:spcPct val="50000"/>
              </a:spcBef>
            </a:pPr>
            <a:endParaRPr lang="en-GB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66" name="Text Box 331"/>
          <p:cNvSpPr txBox="1">
            <a:spLocks noChangeArrowheads="1"/>
          </p:cNvSpPr>
          <p:nvPr/>
        </p:nvSpPr>
        <p:spPr bwMode="auto">
          <a:xfrm>
            <a:off x="4293096" y="2144688"/>
            <a:ext cx="223224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buFont typeface="Arial" charset="0"/>
              <a:buChar char="•"/>
            </a:pPr>
            <a:r>
              <a:rPr lang="en-GB" sz="900" dirty="0" smtClean="0"/>
              <a:t>Fully assembled executive folding table </a:t>
            </a:r>
          </a:p>
          <a:p>
            <a:pPr algn="r">
              <a:lnSpc>
                <a:spcPct val="150000"/>
              </a:lnSpc>
              <a:buFont typeface="Arial" charset="0"/>
              <a:buChar char="•"/>
            </a:pPr>
            <a:r>
              <a:rPr lang="en-GB" sz="900" dirty="0" smtClean="0"/>
              <a:t>Robust 25mm top </a:t>
            </a:r>
          </a:p>
          <a:p>
            <a:pPr algn="r">
              <a:lnSpc>
                <a:spcPct val="150000"/>
              </a:lnSpc>
              <a:buFont typeface="Arial" charset="0"/>
              <a:buChar char="•"/>
            </a:pPr>
            <a:r>
              <a:rPr lang="en-GB" sz="900" dirty="0" smtClean="0"/>
              <a:t>Bright chrome folding leg frames </a:t>
            </a:r>
          </a:p>
          <a:p>
            <a:pPr algn="r">
              <a:lnSpc>
                <a:spcPct val="150000"/>
              </a:lnSpc>
              <a:buFont typeface="Arial" charset="0"/>
              <a:buChar char="•"/>
            </a:pPr>
            <a:r>
              <a:rPr lang="en-GB" sz="900" dirty="0" smtClean="0"/>
              <a:t>Frame locking mechanism </a:t>
            </a:r>
          </a:p>
          <a:p>
            <a:pPr algn="r">
              <a:lnSpc>
                <a:spcPct val="150000"/>
              </a:lnSpc>
              <a:buFont typeface="Arial" charset="0"/>
              <a:buChar char="•"/>
            </a:pPr>
            <a:r>
              <a:rPr lang="en-GB" sz="900" dirty="0" smtClean="0"/>
              <a:t>Solid build </a:t>
            </a:r>
          </a:p>
          <a:p>
            <a:pPr algn="r">
              <a:lnSpc>
                <a:spcPct val="150000"/>
              </a:lnSpc>
              <a:buFont typeface="Arial" charset="0"/>
              <a:buChar char="•"/>
            </a:pPr>
            <a:r>
              <a:rPr lang="en-GB" sz="900" dirty="0" smtClean="0"/>
              <a:t>Stackable when folded </a:t>
            </a:r>
          </a:p>
          <a:p>
            <a:pPr algn="r">
              <a:lnSpc>
                <a:spcPct val="150000"/>
              </a:lnSpc>
              <a:buFont typeface="Arial" charset="0"/>
              <a:buChar char="•"/>
            </a:pPr>
            <a:r>
              <a:rPr lang="en-GB" sz="900" dirty="0" smtClean="0"/>
              <a:t>Available from stock in beech, white or wenge effect </a:t>
            </a:r>
            <a:endParaRPr lang="en-GB" sz="900" dirty="0"/>
          </a:p>
        </p:txBody>
      </p:sp>
      <p:sp>
        <p:nvSpPr>
          <p:cNvPr id="2107" name="Text Box 390"/>
          <p:cNvSpPr txBox="1">
            <a:spLocks noChangeArrowheads="1"/>
          </p:cNvSpPr>
          <p:nvPr/>
        </p:nvSpPr>
        <p:spPr bwMode="auto">
          <a:xfrm>
            <a:off x="476250" y="9417050"/>
            <a:ext cx="3527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/>
              <a:t>N.B: All measurements are approximate</a:t>
            </a:r>
            <a:endParaRPr lang="en-US" sz="1000" dirty="0"/>
          </a:p>
        </p:txBody>
      </p:sp>
      <p:graphicFrame>
        <p:nvGraphicFramePr>
          <p:cNvPr id="17" name="Group 446"/>
          <p:cNvGraphicFramePr>
            <a:graphicFrameLocks noGrp="1"/>
          </p:cNvGraphicFramePr>
          <p:nvPr/>
        </p:nvGraphicFramePr>
        <p:xfrm>
          <a:off x="4365104" y="4304928"/>
          <a:ext cx="2088778" cy="2538097"/>
        </p:xfrm>
        <a:graphic>
          <a:graphicData uri="http://schemas.openxmlformats.org/drawingml/2006/table">
            <a:tbl>
              <a:tblPr/>
              <a:tblGrid>
                <a:gridCol w="1365341"/>
                <a:gridCol w="723437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 Height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 cm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 Top Width 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160 cm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 Top Depth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80 cm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 Top Thickness 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2.5 cm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Carton Depth </a:t>
                      </a: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12.5 cm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Carton Width </a:t>
                      </a: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164 cm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Carton Height </a:t>
                      </a: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83.5 cm 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Box Volume </a:t>
                      </a:r>
                      <a:r>
                        <a:rPr kumimoji="0" lang="en-GB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F5F5F"/>
                          </a:solidFill>
                          <a:effectLst/>
                          <a:latin typeface="Arial" charset="0"/>
                        </a:rPr>
                        <a:t>(unit volume)</a:t>
                      </a: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5F5F5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0.172 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Net Weight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 Kg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Gross Weight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 kg 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9" name="Picture 18" descr="Space Folding Table Whit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4359" y="5169024"/>
            <a:ext cx="1896489" cy="1296144"/>
          </a:xfrm>
          <a:prstGeom prst="rect">
            <a:avLst/>
          </a:prstGeom>
        </p:spPr>
      </p:pic>
      <p:pic>
        <p:nvPicPr>
          <p:cNvPr id="20" name="Picture 19" descr="Space Folding Table - Strobe Sho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5606" y="6825208"/>
            <a:ext cx="1907250" cy="1260276"/>
          </a:xfrm>
          <a:prstGeom prst="rect">
            <a:avLst/>
          </a:prstGeom>
        </p:spPr>
      </p:pic>
      <p:pic>
        <p:nvPicPr>
          <p:cNvPr id="26" name="Picture 25" descr="Space Folding Table Weng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276872" y="5167925"/>
            <a:ext cx="1952469" cy="1297243"/>
          </a:xfrm>
          <a:prstGeom prst="rect">
            <a:avLst/>
          </a:prstGeom>
        </p:spPr>
      </p:pic>
      <p:pic>
        <p:nvPicPr>
          <p:cNvPr id="27" name="Picture 26" descr="Space Folding Table Wenge - Under Shot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204864" y="6841798"/>
            <a:ext cx="1824783" cy="1279554"/>
          </a:xfrm>
          <a:prstGeom prst="rect">
            <a:avLst/>
          </a:prstGeom>
        </p:spPr>
      </p:pic>
      <p:pic>
        <p:nvPicPr>
          <p:cNvPr id="30" name="Picture 4" descr="Image result for INSERT YOUR LOGO HER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77072" y="128464"/>
            <a:ext cx="2564904" cy="745357"/>
          </a:xfrm>
          <a:prstGeom prst="rect">
            <a:avLst/>
          </a:prstGeom>
          <a:noFill/>
        </p:spPr>
      </p:pic>
      <p:sp>
        <p:nvSpPr>
          <p:cNvPr id="31" name="TextBox 30"/>
          <p:cNvSpPr txBox="1"/>
          <p:nvPr/>
        </p:nvSpPr>
        <p:spPr>
          <a:xfrm>
            <a:off x="3933056" y="9325743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 smtClean="0">
                <a:solidFill>
                  <a:srgbClr val="C00000"/>
                </a:solidFill>
              </a:rPr>
              <a:t>INSERT YOUR PRICE HERE </a:t>
            </a:r>
            <a:endParaRPr lang="en-GB" sz="1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1098</TotalTime>
  <Words>98</Words>
  <Application>Microsoft Office PowerPoint</Application>
  <PresentationFormat>A4 Paper (210x297 mm)</PresentationFormat>
  <Paragraphs>38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Teknik Office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Nicola Stock</dc:creator>
  <cp:lastModifiedBy>nicola</cp:lastModifiedBy>
  <cp:revision>86</cp:revision>
  <dcterms:created xsi:type="dcterms:W3CDTF">2006-11-23T10:50:08Z</dcterms:created>
  <dcterms:modified xsi:type="dcterms:W3CDTF">2017-11-13T13:23:19Z</dcterms:modified>
</cp:coreProperties>
</file>